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56" d="100"/>
          <a:sy n="56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2888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57B48E4-12F5-194F-A619-D97B643A6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2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420" y="1524000"/>
            <a:ext cx="19939000" cy="5842000"/>
          </a:xfrm>
          <a:prstGeom prst="rect">
            <a:avLst/>
          </a:prstGeom>
          <a:ln w="12700">
            <a:miter lim="400000"/>
          </a:ln>
          <a:effectLst>
            <a:outerShdw dist="50800" dir="486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B0802A7-9188-5A4B-B251-AF16B2129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155" y="11365000"/>
            <a:ext cx="9193530" cy="2025693"/>
          </a:xfrm>
          <a:prstGeom prst="rect">
            <a:avLst/>
          </a:prstGeom>
          <a:ln w="22225"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70202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66508EB-CEF0-DB4A-97FB-6F9DC9D5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55" name="LOGO HORIZONTAL 1-01.png" descr="LOGO HORIZONTAL 1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1720" y="1524000"/>
            <a:ext cx="19964401" cy="5842000"/>
          </a:xfrm>
          <a:prstGeom prst="rect">
            <a:avLst/>
          </a:prstGeom>
          <a:ln w="12700">
            <a:miter lim="400000"/>
          </a:ln>
          <a:effectLst>
            <a:outerShdw dist="50800" dir="5400000" algn="ctr" rotWithShape="0">
              <a:srgbClr val="000000"/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2F096A0-AA99-FB4E-8499-5256AA9A4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155" y="11365000"/>
            <a:ext cx="9193530" cy="2025693"/>
          </a:xfrm>
          <a:prstGeom prst="rect">
            <a:avLst/>
          </a:prstGeom>
          <a:ln w="22225"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78598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95000C94-1931-7249-8D61-257FE1BC48F0}"/>
              </a:ext>
            </a:extLst>
          </p:cNvPr>
          <p:cNvSpPr>
            <a:spLocks noGrp="1"/>
          </p:cNvSpPr>
          <p:nvPr>
            <p:ph type="pic" idx="21"/>
          </p:nvPr>
        </p:nvSpPr>
        <p:spPr/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AB64FE-71BB-3D4B-A173-BDA2BEF6D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62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Macintosh PowerPoint</Application>
  <PresentationFormat>Personalizado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Helvetica Neue</vt:lpstr>
      <vt:lpstr>Helvetica Neue Medium</vt:lpstr>
      <vt:lpstr>21_BasicWhite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Usuario de Microsoft Office</cp:lastModifiedBy>
  <cp:revision>8</cp:revision>
  <dcterms:modified xsi:type="dcterms:W3CDTF">2020-09-03T10:37:51Z</dcterms:modified>
</cp:coreProperties>
</file>